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8045A-3FBC-4747-8AD6-980D8E32AECF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17F67-B566-4E23-B1CD-B351CAF0CE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C4270-8C0F-4413-8577-A873370450C2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9EA0C-E2A9-4CC1-AA0D-D961CC859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31752-5DDE-4610-9F25-B53A3B844E1A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15A2-E492-4DBB-825B-763C253D1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69664-296E-49FC-AC44-CB1380835A1E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10951-E3C6-4102-A2ED-BEFF0285D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DE9F7-4674-40EB-BC93-A3B268620DFB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4454B-96D8-46AC-A7F3-AA6C3154A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54E8-AA1A-4B44-AF03-EE1B3248B8F3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C529C-63E8-4A27-A49D-FE327516DF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BF2CB-F9A8-402A-901D-8358597200A5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63CB4-EEDF-44EB-8798-2AF53D6DB4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2AA6C-3065-443D-9959-A2AE0B8E4688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35C2A-B169-432E-B414-CC5F533A5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E03B-28E9-4EFF-9170-6D1B2C9D37F5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8545A-DD13-467E-B1A5-8DFD8B922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16295-C3E3-4D94-A24E-8D6A1A0E15FD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99DC9-7A7D-459B-B3F6-98516BC3F0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FF1FE-8685-48DC-8B65-3B438C9C5CEC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1DB39-2BC1-4FB6-898E-B3BBE1BBD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D4D9EE-D0ED-4557-B3B7-34AB83B9E60A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E4299-1943-46DC-BBE2-64D24A91ED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250825" y="333375"/>
            <a:ext cx="8893175" cy="6191250"/>
          </a:xfrm>
          <a:prstGeom prst="vertic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1258888" y="1557338"/>
            <a:ext cx="6985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6000" b="1">
                <a:latin typeface="Times New Roman" pitchFamily="18" charset="0"/>
                <a:cs typeface="Times New Roman" pitchFamily="18" charset="0"/>
              </a:rPr>
              <a:t>Архимед күші</a:t>
            </a:r>
          </a:p>
          <a:p>
            <a:pPr algn="ctr"/>
            <a:endParaRPr lang="kk-KZ" sz="40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5400" b="1">
                <a:latin typeface="Times New Roman" pitchFamily="18" charset="0"/>
                <a:cs typeface="Times New Roman" pitchFamily="18" charset="0"/>
              </a:rPr>
              <a:t>Денелердің жүзу шарттары</a:t>
            </a:r>
            <a:endParaRPr lang="ru-RU" sz="5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C:\Users\admin\Desktop\Без названия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349500"/>
            <a:ext cx="7561263" cy="412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250825" y="188913"/>
            <a:ext cx="8497888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600">
                <a:latin typeface="Times New Roman" pitchFamily="18" charset="0"/>
                <a:cs typeface="Times New Roman" pitchFamily="18" charset="0"/>
              </a:rPr>
              <a:t>Архимед заңы</a:t>
            </a:r>
          </a:p>
          <a:p>
            <a:pPr algn="ctr">
              <a:buFont typeface="Arial" charset="0"/>
              <a:buChar char="•"/>
            </a:pPr>
            <a:r>
              <a:rPr lang="kk-KZ" sz="2400" i="1">
                <a:latin typeface="Times New Roman" pitchFamily="18" charset="0"/>
                <a:cs typeface="Times New Roman" pitchFamily="18" charset="0"/>
              </a:rPr>
              <a:t>Сұйыққа батырылған денеге осы дене ығыстырып шығарған сұйықтың салмағына тең ығыстырушы күш әрекет етеді </a:t>
            </a:r>
          </a:p>
          <a:p>
            <a:pPr>
              <a:buFont typeface="Arial" charset="0"/>
              <a:buChar char="•"/>
            </a:pPr>
            <a:endParaRPr lang="kk-KZ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kk-KZ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kk-KZ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Ins="539580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1700213"/>
            <a:ext cx="174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765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539750" y="765175"/>
            <a:ext cx="78136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>
                <a:latin typeface="Times New Roman" pitchFamily="18" charset="0"/>
                <a:cs typeface="Times New Roman" pitchFamily="18" charset="0"/>
              </a:rPr>
              <a:t>Денелер</a:t>
            </a:r>
            <a:r>
              <a:rPr lang="kk-KZ" sz="4800" b="1">
                <a:latin typeface="Times New Roman" pitchFamily="18" charset="0"/>
                <a:cs typeface="Times New Roman" pitchFamily="18" charset="0"/>
              </a:rPr>
              <a:t>дің жүзу шарттары</a:t>
            </a:r>
            <a:endParaRPr lang="ru-RU" sz="4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539750" y="2060575"/>
            <a:ext cx="7993063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kk-KZ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600">
                <a:latin typeface="Times New Roman" pitchFamily="18" charset="0"/>
                <a:cs typeface="Times New Roman" pitchFamily="18" charset="0"/>
              </a:rPr>
              <a:t>Егер дене сұйыққа батып, оның ішінде жүзіп жүрсе, онда денеге әрекет ететін ауырлық күші архимед күшіне тең, яғни </a:t>
            </a:r>
          </a:p>
          <a:p>
            <a:pPr>
              <a:buFont typeface="Arial" charset="0"/>
              <a:buChar char="•"/>
            </a:pPr>
            <a:endParaRPr lang="kk-KZ" sz="260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kk-KZ" sz="2600">
                <a:latin typeface="Times New Roman" pitchFamily="18" charset="0"/>
                <a:cs typeface="Times New Roman" pitchFamily="18" charset="0"/>
              </a:rPr>
              <a:t> Егер денеге әрекет ететін ауырлық күші архимед күшінен артық болса, дене сұйыққа батады  </a:t>
            </a:r>
          </a:p>
          <a:p>
            <a:pPr>
              <a:buFont typeface="Arial" charset="0"/>
              <a:buChar char="•"/>
            </a:pPr>
            <a:endParaRPr lang="kk-KZ" sz="260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kk-KZ" sz="2600">
                <a:latin typeface="Times New Roman" pitchFamily="18" charset="0"/>
                <a:cs typeface="Times New Roman" pitchFamily="18" charset="0"/>
              </a:rPr>
              <a:t>Егер ауырлық күші архимед күшінен кем, яғни </a:t>
            </a:r>
          </a:p>
          <a:p>
            <a:r>
              <a:rPr lang="kk-KZ" sz="2600">
                <a:latin typeface="Times New Roman" pitchFamily="18" charset="0"/>
                <a:cs typeface="Times New Roman" pitchFamily="18" charset="0"/>
              </a:rPr>
              <a:t>болса, онда дене жүзе бастағанға дейін сұйық бетіне көтеріледі</a:t>
            </a:r>
            <a:endParaRPr lang="ru-RU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6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2138" y="2924175"/>
            <a:ext cx="1181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6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5463" y="4149725"/>
            <a:ext cx="1181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70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750" y="4941888"/>
            <a:ext cx="1252538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8313" y="765175"/>
          <a:ext cx="8064500" cy="4603750"/>
        </p:xfrm>
        <a:graphic>
          <a:graphicData uri="http://schemas.openxmlformats.org/drawingml/2006/table">
            <a:tbl>
              <a:tblPr/>
              <a:tblGrid>
                <a:gridCol w="391657"/>
                <a:gridCol w="1624567"/>
                <a:gridCol w="1512168"/>
                <a:gridCol w="1328172"/>
                <a:gridCol w="1719040"/>
                <a:gridCol w="1489291"/>
              </a:tblGrid>
              <a:tr h="18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Бағалау өлшемдері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Көшбасшы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Хатшы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Баяндамашы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Уақыт сақшысы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Тақырыптың ашылуына үлес қосу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Міндетін атқару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Топтық жұмысқа атсалысуы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22" name="Rectangle 1"/>
          <p:cNvSpPr>
            <a:spLocks noChangeArrowheads="1"/>
          </p:cNvSpPr>
          <p:nvPr/>
        </p:nvSpPr>
        <p:spPr bwMode="auto">
          <a:xfrm>
            <a:off x="2532063" y="28575"/>
            <a:ext cx="4079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kk-KZ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Бақылаушының  бағалау парағы</a:t>
            </a:r>
            <a:endParaRPr lang="kk-KZ" sz="20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71550" y="1844675"/>
          <a:ext cx="7056438" cy="3887788"/>
        </p:xfrm>
        <a:graphic>
          <a:graphicData uri="http://schemas.openxmlformats.org/drawingml/2006/table">
            <a:tbl>
              <a:tblPr/>
              <a:tblGrid>
                <a:gridCol w="2054221"/>
                <a:gridCol w="1663596"/>
                <a:gridCol w="1530115"/>
                <a:gridCol w="1808854"/>
              </a:tblGrid>
              <a:tr h="737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Сурет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Шарт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Формула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5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үзеді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Батады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Бетінде қалқиды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36" name="Rectangle 2"/>
          <p:cNvSpPr>
            <a:spLocks noChangeArrowheads="1"/>
          </p:cNvSpPr>
          <p:nvPr/>
        </p:nvSpPr>
        <p:spPr bwMode="auto">
          <a:xfrm>
            <a:off x="2843213" y="908050"/>
            <a:ext cx="314166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 1 топ</a:t>
            </a:r>
            <a:endParaRPr lang="ru-RU" sz="32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2843213" y="908050"/>
            <a:ext cx="314166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 2 топ</a:t>
            </a:r>
            <a:endParaRPr lang="ru-RU" sz="32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00113" y="1628775"/>
          <a:ext cx="7056437" cy="4714875"/>
        </p:xfrm>
        <a:graphic>
          <a:graphicData uri="http://schemas.openxmlformats.org/drawingml/2006/table">
            <a:tbl>
              <a:tblPr/>
              <a:tblGrid>
                <a:gridCol w="2720454"/>
                <a:gridCol w="2429089"/>
                <a:gridCol w="1907241"/>
              </a:tblGrid>
              <a:tr h="901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Times New Roman"/>
                          <a:ea typeface="Calibri"/>
                          <a:cs typeface="Times New Roman"/>
                        </a:rPr>
                        <a:t>Анықтамасы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Формула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Архимед заңы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Ауырлық </a:t>
                      </a:r>
                      <a:r>
                        <a:rPr lang="kk-KZ" sz="2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күші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Екеуін салыстыр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kk-KZ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айырмашылығы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ұқсастығы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525463" y="1052513"/>
            <a:ext cx="7854950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3600" b="1">
                <a:latin typeface="Times New Roman" pitchFamily="18" charset="0"/>
                <a:cs typeface="Times New Roman" pitchFamily="18" charset="0"/>
              </a:rPr>
              <a:t>Кері байланыс</a:t>
            </a:r>
            <a:r>
              <a:rPr lang="kk-KZ" sz="36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>
              <a:latin typeface="Constantia" pitchFamily="18" charset="0"/>
            </a:endParaRPr>
          </a:p>
          <a:p>
            <a:pPr algn="ctr"/>
            <a:r>
              <a:rPr lang="kk-KZ" sz="3200" b="1">
                <a:latin typeface="Times New Roman" pitchFamily="18" charset="0"/>
                <a:cs typeface="Times New Roman" pitchFamily="18" charset="0"/>
              </a:rPr>
              <a:t>Не үйрендім........................................ 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b="1">
                <a:latin typeface="Times New Roman" pitchFamily="18" charset="0"/>
                <a:cs typeface="Times New Roman" pitchFamily="18" charset="0"/>
              </a:rPr>
              <a:t>Не қиын болды.......................................... 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b="1">
                <a:latin typeface="Times New Roman" pitchFamily="18" charset="0"/>
                <a:cs typeface="Times New Roman" pitchFamily="18" charset="0"/>
              </a:rPr>
              <a:t>Білгім келеді...................................................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128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Constantia</vt:lpstr>
      <vt:lpstr>Arial</vt:lpstr>
      <vt:lpstr>Calibri</vt:lpstr>
      <vt:lpstr>Wingdings 2</vt:lpstr>
      <vt:lpstr>Times New Roman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Жанарбек</dc:creator>
  <cp:lastModifiedBy>User</cp:lastModifiedBy>
  <cp:revision>8</cp:revision>
  <dcterms:created xsi:type="dcterms:W3CDTF">2017-03-05T15:13:15Z</dcterms:created>
  <dcterms:modified xsi:type="dcterms:W3CDTF">2017-03-13T06:31:33Z</dcterms:modified>
</cp:coreProperties>
</file>