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CF840-0B5B-4829-A0E9-CC7DB5025E88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CD00F-92D8-420C-80E5-F30D2200F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Сабақтың тақырыбы: Қабдеш Жұмаділов “Қозыкүрең</a:t>
            </a:r>
            <a:r>
              <a:rPr lang="kk-KZ" dirty="0" smtClean="0"/>
              <a:t>”</a:t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Жылқы –малдың патшасы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Сабақтың мақсаты: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Құлагер 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 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Қозыкүреңді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салыстыру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Қозыкүрең бейнесін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ылқы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  малының қасиеттілігін, адам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өміріндегі маңызын ұғындыру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08072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56992"/>
            <a:ext cx="7772400" cy="1470025"/>
          </a:xfrm>
        </p:spPr>
        <p:txBody>
          <a:bodyPr>
            <a:noAutofit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Күтілетін нәтиже: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Өткен сабақтағы алған білімдерімен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байланыстыра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салыстырады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Жылқы малының қасиеттілігін, адам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өміріндегі маңызын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дәлелдейді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Әдеби талдау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жұмыстарына дағдыланады.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373216"/>
            <a:ext cx="6472808" cy="17526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79750" y="1022856"/>
            <a:ext cx="228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endParaRPr lang="ru-RU" sz="3200" dirty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sz="7200" dirty="0" smtClean="0">
                <a:latin typeface="Times New Roman" pitchFamily="18" charset="0"/>
                <a:cs typeface="Times New Roman" pitchFamily="18" charset="0"/>
              </a:rPr>
              <a:t>Білу</a:t>
            </a:r>
            <a:br>
              <a:rPr lang="kk-KZ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6600" dirty="0"/>
              <a:t> </a:t>
            </a:r>
            <a:r>
              <a:rPr lang="kk-KZ" sz="6600" dirty="0">
                <a:latin typeface="Times New Roman" pitchFamily="18" charset="0"/>
                <a:cs typeface="Times New Roman" pitchFamily="18" charset="0"/>
              </a:rPr>
              <a:t>«Оқырман комференциясы»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Түсіну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1-топ     “Жануарым –ай ,аман-есен келген екенсің ғой! Айшылық алыс жолды алты аттап жеткен екенсің-ау!...  Елсіз сусыз шөлдерден,асу бермес белдерден өтіп.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уған жерге қалай жетті екенсің” деген сөзді кім айтты? Бұл сөзден не ұқтың  мәнісін қалай түсінгеніңді айтып бер.</a:t>
            </a:r>
          </a:p>
          <a:p>
            <a:pPr>
              <a:buNone/>
            </a:pPr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2-топ    “Қуғаннан пайда жоқ Қозыкүрең бәрі-бір жылқы баласына шалдырмайды. Әуре болмаңдар “- деген кім? Оның айтқаны келді ме?</a:t>
            </a:r>
          </a:p>
          <a:p>
            <a:pPr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772400" cy="1470025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Қолдану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00808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Дәптермен жұмыс: «Менің ойымша»... Өз ойын жазу.</a:t>
            </a:r>
            <a:br>
              <a:rPr lang="kk-KZ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1-топ  Саяқбай Қозыкүреңнің қашатынын 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қалай білді?</a:t>
            </a:r>
            <a:br>
              <a:rPr lang="kk-KZ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2-топ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Қозыкүрең елге оралғаннан кейін жайлаудағы жұрт қалай қарсы алды?</a:t>
            </a:r>
            <a:br>
              <a:rPr lang="kk-KZ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Талдау</a:t>
            </a:r>
          </a:p>
          <a:p>
            <a:pPr>
              <a:buNone/>
            </a:pPr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1-топ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әдебиетіндегі қандай шығармаларда жылқы бейнесі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Құлагермен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Қозыкүрең бейнесін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салыстырыңдар.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2-топ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Оқиғаның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басталуы,дамуы,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шарықтау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шегі,шиеленісуі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оқиғаның шешімі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қандай көріністерде бейнеленеді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Жинақтау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latin typeface="Times New Roman" pitchFamily="18" charset="0"/>
                <a:cs typeface="Times New Roman" pitchFamily="18" charset="0"/>
              </a:rPr>
              <a:t>І топ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: 1.Қозыкүрең бейнесі арқылы жылқы малының қасиеттілігін дәлелдеу.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latin typeface="Times New Roman" pitchFamily="18" charset="0"/>
                <a:cs typeface="Times New Roman" pitchFamily="18" charset="0"/>
              </a:rPr>
            </a:b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ІІ топ:Жылқының  қазақ  қоғамындағы  пай-дасын  ашу  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Бағалау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196752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«5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өлең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» 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? 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Қандай?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 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Не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істейді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4.   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Синоним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Сөйлем.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136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Сабақтың тақырыбы: Қабдеш Жұмаділов “Қозыкүрең”  Жылқы –малдың патшасы</vt:lpstr>
      <vt:lpstr>Сабақтың мақсаты: Құлагер  мен  Қозыкүреңді  салыстыру. Қозыкүрең бейнесін  ашу жылқы  малының қасиеттілігін, адам  өміріндегі маңызын ұғындыру .</vt:lpstr>
      <vt:lpstr>Күтілетін нәтиже:Өткен сабақтағы алған білімдерімен байланыстыра отырып салыстырады, Жылқы малының қасиеттілігін, адам өміріндегі маңызын дәлелдейді Әдеби талдау жұмыстарына дағдыланады.</vt:lpstr>
      <vt:lpstr>Білу  «Оқырман комференциясы»</vt:lpstr>
      <vt:lpstr>Түсіну </vt:lpstr>
      <vt:lpstr>Қолдану</vt:lpstr>
      <vt:lpstr>Презентация PowerPoint</vt:lpstr>
      <vt:lpstr>Жинақтау</vt:lpstr>
      <vt:lpstr>Бағалау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Қабдеш Жұмаділов “Қозыкүрең”</dc:title>
  <dc:creator>user</dc:creator>
  <cp:lastModifiedBy>Пользователь</cp:lastModifiedBy>
  <cp:revision>9</cp:revision>
  <dcterms:created xsi:type="dcterms:W3CDTF">2017-04-19T11:26:27Z</dcterms:created>
  <dcterms:modified xsi:type="dcterms:W3CDTF">2017-11-24T06:51:29Z</dcterms:modified>
</cp:coreProperties>
</file>