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65" r:id="rId6"/>
    <p:sldId id="262" r:id="rId7"/>
    <p:sldId id="264" r:id="rId8"/>
    <p:sldId id="268" r:id="rId9"/>
    <p:sldId id="269" r:id="rId10"/>
    <p:sldId id="270" r:id="rId11"/>
    <p:sldId id="266" r:id="rId12"/>
    <p:sldId id="260" r:id="rId13"/>
    <p:sldId id="267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D9DF5-B0B6-4E91-870E-19D5FD89F421}" type="datetimeFigureOut">
              <a:rPr lang="ru-RU" smtClean="0"/>
              <a:t>18.06.2018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4305-12E6-4F6C-BED5-B959B2619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81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D9DF5-B0B6-4E91-870E-19D5FD89F421}" type="datetimeFigureOut">
              <a:rPr lang="ru-RU" smtClean="0"/>
              <a:t>18.06.2018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4305-12E6-4F6C-BED5-B959B2619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7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D9DF5-B0B6-4E91-870E-19D5FD89F421}" type="datetimeFigureOut">
              <a:rPr lang="ru-RU" smtClean="0"/>
              <a:t>18.06.2018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4305-12E6-4F6C-BED5-B959B2619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79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D9DF5-B0B6-4E91-870E-19D5FD89F421}" type="datetimeFigureOut">
              <a:rPr lang="ru-RU" smtClean="0"/>
              <a:t>18.06.2018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4305-12E6-4F6C-BED5-B959B2619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194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D9DF5-B0B6-4E91-870E-19D5FD89F421}" type="datetimeFigureOut">
              <a:rPr lang="ru-RU" smtClean="0"/>
              <a:t>18.06.2018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4305-12E6-4F6C-BED5-B959B2619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481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D9DF5-B0B6-4E91-870E-19D5FD89F421}" type="datetimeFigureOut">
              <a:rPr lang="ru-RU" smtClean="0"/>
              <a:t>18.06.2018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4305-12E6-4F6C-BED5-B959B2619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81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D9DF5-B0B6-4E91-870E-19D5FD89F421}" type="datetimeFigureOut">
              <a:rPr lang="ru-RU" smtClean="0"/>
              <a:t>18.06.2018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4305-12E6-4F6C-BED5-B959B2619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338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D9DF5-B0B6-4E91-870E-19D5FD89F421}" type="datetimeFigureOut">
              <a:rPr lang="ru-RU" smtClean="0"/>
              <a:t>18.06.2018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4305-12E6-4F6C-BED5-B959B2619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75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D9DF5-B0B6-4E91-870E-19D5FD89F421}" type="datetimeFigureOut">
              <a:rPr lang="ru-RU" smtClean="0"/>
              <a:t>18.06.2018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4305-12E6-4F6C-BED5-B959B2619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39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D9DF5-B0B6-4E91-870E-19D5FD89F421}" type="datetimeFigureOut">
              <a:rPr lang="ru-RU" smtClean="0"/>
              <a:t>18.06.2018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4305-12E6-4F6C-BED5-B959B2619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429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D9DF5-B0B6-4E91-870E-19D5FD89F421}" type="datetimeFigureOut">
              <a:rPr lang="ru-RU" smtClean="0"/>
              <a:t>18.06.2018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4305-12E6-4F6C-BED5-B959B2619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01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D9DF5-B0B6-4E91-870E-19D5FD89F421}" type="datetimeFigureOut">
              <a:rPr lang="ru-RU" smtClean="0"/>
              <a:t>18.06.2018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C4305-12E6-4F6C-BED5-B959B2619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95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24135"/>
          </a:xfrm>
        </p:spPr>
        <p:txBody>
          <a:bodyPr/>
          <a:lstStyle/>
          <a:p>
            <a:r>
              <a:rPr lang="kk-KZ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Педагогикалық кеңес </a:t>
            </a:r>
            <a:r>
              <a:rPr lang="kk-KZ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№5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7992888" cy="4010000"/>
          </a:xfrm>
        </p:spPr>
        <p:txBody>
          <a:bodyPr>
            <a:normAutofit/>
          </a:bodyPr>
          <a:lstStyle/>
          <a:p>
            <a:pPr marL="342900" lvl="0" indent="-342900" algn="l"/>
            <a:r>
              <a:rPr lang="kk-KZ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№ </a:t>
            </a:r>
            <a:r>
              <a:rPr lang="kk-KZ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kk-KZ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педагогикалық кеңес шешімінің орындалуын тексеру.</a:t>
            </a:r>
          </a:p>
          <a:p>
            <a:pPr lvl="0" algn="l"/>
            <a:r>
              <a:rPr lang="kk-KZ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2.2017-2018 оқу жылының қорытындысы.</a:t>
            </a:r>
            <a:r>
              <a:rPr lang="kk-KZ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Әр түрлі сұрақтар.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7221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9665" y="3244334"/>
            <a:ext cx="2304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kk-KZ" b="1" dirty="0">
                <a:solidFill>
                  <a:prstClr val="white"/>
                </a:solidFill>
              </a:rPr>
              <a:t>Оқушының аты-жөні</a:t>
            </a:r>
            <a:endParaRPr lang="ru-RU" b="1" dirty="0">
              <a:solidFill>
                <a:prstClr val="white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232939"/>
              </p:ext>
            </p:extLst>
          </p:nvPr>
        </p:nvGraphicFramePr>
        <p:xfrm>
          <a:off x="395536" y="404666"/>
          <a:ext cx="8280920" cy="5552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1476164"/>
                <a:gridCol w="2070230"/>
                <a:gridCol w="2070230"/>
              </a:tblGrid>
              <a:tr h="761227">
                <a:tc>
                  <a:txBody>
                    <a:bodyPr/>
                    <a:lstStyle/>
                    <a:p>
                      <a:r>
                        <a:rPr lang="kk-KZ" dirty="0" smtClean="0"/>
                        <a:t>Оқушының аты-жөні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Сайыстың</a:t>
                      </a:r>
                      <a:r>
                        <a:rPr lang="kk-KZ" baseline="0" dirty="0" smtClean="0"/>
                        <a:t> атауы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нәтижесі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мұғалімі</a:t>
                      </a:r>
                      <a:endParaRPr lang="ru-RU" dirty="0"/>
                    </a:p>
                  </a:txBody>
                  <a:tcPr/>
                </a:tc>
              </a:tr>
              <a:tr h="39089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kk-KZ" sz="1800" kern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Хадыс Нуртілек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ІІ дәрежелі диплом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Тойлыбай Ж.</a:t>
                      </a:r>
                      <a:endParaRPr lang="ru-RU" dirty="0"/>
                    </a:p>
                  </a:txBody>
                  <a:tcPr/>
                </a:tc>
              </a:tr>
              <a:tr h="344031">
                <a:tc>
                  <a:txBody>
                    <a:bodyPr/>
                    <a:lstStyle/>
                    <a:p>
                      <a:r>
                        <a:rPr kumimoji="0" lang="kk-KZ" sz="1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Карабаева Ажар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І дәрежелі диплом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mtClean="0"/>
                        <a:t>Тойлыбай Ж</a:t>
                      </a:r>
                      <a:endParaRPr lang="ru-RU" dirty="0"/>
                    </a:p>
                  </a:txBody>
                  <a:tcPr/>
                </a:tc>
              </a:tr>
              <a:tr h="338311">
                <a:tc>
                  <a:txBody>
                    <a:bodyPr/>
                    <a:lstStyle/>
                    <a:p>
                      <a:r>
                        <a:rPr kumimoji="0" lang="kk-KZ" sz="1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Еренбек Нурболат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І дәрежелі дирлом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Тойлыбай Ж</a:t>
                      </a:r>
                      <a:endParaRPr lang="ru-RU" dirty="0"/>
                    </a:p>
                  </a:txBody>
                  <a:tcPr/>
                </a:tc>
              </a:tr>
              <a:tr h="33259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kk-KZ" sz="1800" kern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Шауалиев</a:t>
                      </a:r>
                      <a:r>
                        <a:rPr lang="kk-KZ" sz="1800" kern="16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Нурболат</a:t>
                      </a:r>
                      <a:endParaRPr lang="ru-RU" sz="14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І дәрежелі диплом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mtClean="0"/>
                        <a:t>Тойлыбай Ж</a:t>
                      </a:r>
                      <a:endParaRPr lang="ru-RU" dirty="0"/>
                    </a:p>
                  </a:txBody>
                  <a:tcPr/>
                </a:tc>
              </a:tr>
              <a:tr h="305725">
                <a:tc>
                  <a:txBody>
                    <a:bodyPr/>
                    <a:lstStyle/>
                    <a:p>
                      <a:r>
                        <a:rPr kumimoji="0" lang="kk-KZ" sz="1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Мукушева Назерке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І дәрежелі диплом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Тойлыбай Ж</a:t>
                      </a:r>
                      <a:endParaRPr lang="ru-RU" dirty="0"/>
                    </a:p>
                  </a:txBody>
                  <a:tcPr/>
                </a:tc>
              </a:tr>
              <a:tr h="372013">
                <a:tc>
                  <a:txBody>
                    <a:bodyPr/>
                    <a:lstStyle/>
                    <a:p>
                      <a:r>
                        <a:rPr kumimoji="0" lang="kk-KZ" sz="1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Бердимурат Базарбай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физика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kk-KZ" sz="1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ІІ дәрежелі диплом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Тойлыбай Ж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933">
                <a:tc>
                  <a:txBody>
                    <a:bodyPr/>
                    <a:lstStyle/>
                    <a:p>
                      <a:r>
                        <a:rPr lang="kk-KZ" dirty="0" smtClean="0"/>
                        <a:t>Құрметбек</a:t>
                      </a:r>
                      <a:r>
                        <a:rPr lang="kk-KZ" baseline="0" dirty="0" smtClean="0"/>
                        <a:t> Ұлықпан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математика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kk-KZ" sz="1800" b="0" i="0" u="none" strike="noStrike" kern="16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І дәрежелі диплом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Молдан Ө.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410">
                <a:tc>
                  <a:txBody>
                    <a:bodyPr/>
                    <a:lstStyle/>
                    <a:p>
                      <a:r>
                        <a:rPr lang="kk-KZ" dirty="0" smtClean="0"/>
                        <a:t>Мукушева Назерке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mtClean="0"/>
                        <a:t>математика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kk-KZ" sz="1800" b="0" i="0" u="none" strike="noStrike" kern="16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І дәрежелі диплом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mtClean="0"/>
                        <a:t>Молдан Ө.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814">
                <a:tc>
                  <a:txBody>
                    <a:bodyPr/>
                    <a:lstStyle/>
                    <a:p>
                      <a:r>
                        <a:rPr lang="kk-KZ" dirty="0" smtClean="0"/>
                        <a:t>Толеу Елік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mtClean="0"/>
                        <a:t>математика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kk-KZ" sz="1800" b="0" i="0" u="none" strike="noStrike" kern="16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І дәрежелі диплом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mtClean="0"/>
                        <a:t>Молдан Ө.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814">
                <a:tc>
                  <a:txBody>
                    <a:bodyPr/>
                    <a:lstStyle/>
                    <a:p>
                      <a:r>
                        <a:rPr lang="kk-KZ" dirty="0" smtClean="0"/>
                        <a:t>Кошиков Амир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математика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kk-KZ" sz="1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І дәрежелі диплом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mtClean="0"/>
                        <a:t>Молдан Ө.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81">
                <a:tc>
                  <a:txBody>
                    <a:bodyPr/>
                    <a:lstStyle/>
                    <a:p>
                      <a:r>
                        <a:rPr lang="kk-KZ" dirty="0" smtClean="0"/>
                        <a:t>Кошкенова Томирис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mtClean="0"/>
                        <a:t>математика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kk-KZ" sz="1800" b="0" i="0" u="none" strike="noStrike" kern="16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І дәрежелі диплом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mtClean="0"/>
                        <a:t>Молдан Ө.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452">
                <a:tc>
                  <a:txBody>
                    <a:bodyPr/>
                    <a:lstStyle/>
                    <a:p>
                      <a:r>
                        <a:rPr lang="kk-KZ" dirty="0" smtClean="0"/>
                        <a:t>Хажайхан Маралжан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математика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kk-KZ" sz="1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І дәрежелі диплом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Молдан Ө.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8493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2952328"/>
          </a:xfrm>
        </p:spPr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Баспаға жариялаңған мұғалімдердің жұмыстары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114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9356629"/>
              </p:ext>
            </p:extLst>
          </p:nvPr>
        </p:nvGraphicFramePr>
        <p:xfrm>
          <a:off x="467544" y="83504"/>
          <a:ext cx="8075240" cy="6611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3816424"/>
                <a:gridCol w="2890664"/>
              </a:tblGrid>
              <a:tr h="729565">
                <a:tc>
                  <a:txBody>
                    <a:bodyPr/>
                    <a:lstStyle/>
                    <a:p>
                      <a:r>
                        <a:rPr lang="kk-KZ" dirty="0" smtClean="0"/>
                        <a:t>Мұғалімнің аты-жөні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Жұмыстың 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Қай жерде жарияланды</a:t>
                      </a:r>
                      <a:endParaRPr lang="ru-RU" dirty="0"/>
                    </a:p>
                  </a:txBody>
                  <a:tcPr/>
                </a:tc>
              </a:tr>
              <a:tr h="884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Таутиева А.Х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«Ыбырай-ұлы педагог»</a:t>
                      </a:r>
                      <a:endParaRPr lang="ru-RU" sz="11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баяндама</a:t>
                      </a:r>
                      <a:endParaRPr lang="ru-RU" sz="11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Көкшетау қаласы</a:t>
                      </a:r>
                      <a:endParaRPr lang="ru-RU" sz="11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«Өрлеу»біліктілікті арттыруұлттық орталығы акционерлік қоғамы</a:t>
                      </a:r>
                      <a:endParaRPr lang="ru-RU" sz="11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5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Таутиева А.Х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«Абайдың табиғат лирикасы»</a:t>
                      </a:r>
                      <a:endParaRPr lang="ru-RU" sz="11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Көкшетау қаласы</a:t>
                      </a:r>
                      <a:endParaRPr lang="ru-RU" sz="11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«Өрлеу»біліктілікті арттыруұлттық орталығы акционерлік қоғамы</a:t>
                      </a:r>
                      <a:endParaRPr lang="ru-RU" sz="11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0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Тойлыбай </a:t>
                      </a:r>
                      <a:r>
                        <a:rPr lang="kk-KZ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Ж.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 сабақтарында мобильді құрылғыларды қолдану</a:t>
                      </a:r>
                      <a:endParaRPr lang="ru-RU" sz="11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сайте </a:t>
                      </a:r>
                      <a:r>
                        <a:rPr lang="en-US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http</a:t>
                      </a:r>
                      <a:r>
                        <a:rPr lang="ru-RU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://</a:t>
                      </a:r>
                      <a:r>
                        <a:rPr lang="en-US" sz="1400" b="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akmol</a:t>
                      </a:r>
                      <a:r>
                        <a:rPr lang="ru-RU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400" b="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orleu</a:t>
                      </a:r>
                      <a:r>
                        <a:rPr lang="ru-RU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400" b="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kz</a:t>
                      </a:r>
                      <a:r>
                        <a:rPr lang="ru-RU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endParaRPr lang="ru-RU" sz="11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Кожаканова К.Т.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kk-KZ" sz="1400" b="0" kern="1800" dirty="0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Белсенді оқытуды дамытудың тренингтік жаттығулары</a:t>
                      </a:r>
                      <a:endParaRPr lang="ru-RU" sz="11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инфоурок</a:t>
                      </a:r>
                      <a:endParaRPr lang="ru-RU" sz="11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Кожаканова К.Т.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400" b="0" kern="1800" dirty="0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r>
                        <a:rPr lang="ru-RU" sz="1400" b="0" kern="1800" dirty="0" err="1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Балдырған</a:t>
                      </a:r>
                      <a:r>
                        <a:rPr lang="ru-RU" sz="1400" b="0" kern="1800" dirty="0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 </a:t>
                      </a:r>
                      <a:r>
                        <a:rPr lang="ru-RU" sz="1400" b="0" kern="1800" dirty="0" err="1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мектепалды</a:t>
                      </a:r>
                      <a:r>
                        <a:rPr lang="ru-RU" sz="1400" b="0" kern="1800" dirty="0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kern="1800" dirty="0" err="1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лагеріндегі</a:t>
                      </a:r>
                      <a:r>
                        <a:rPr lang="ru-RU" sz="1400" b="0" kern="1800" dirty="0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kern="1800" dirty="0" err="1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Балалар</a:t>
                      </a:r>
                      <a:r>
                        <a:rPr lang="ru-RU" sz="1400" b="0" kern="1800" dirty="0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kern="1800" dirty="0" err="1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күніне</a:t>
                      </a:r>
                      <a:r>
                        <a:rPr lang="ru-RU" sz="1400" b="0" kern="1800" dirty="0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kern="1800" dirty="0" err="1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арналған</a:t>
                      </a:r>
                      <a:r>
                        <a:rPr lang="ru-RU" sz="1400" b="0" kern="1800" dirty="0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kern="1800" dirty="0" err="1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іс</a:t>
                      </a:r>
                      <a:r>
                        <a:rPr lang="ru-RU" sz="1400" b="0" kern="1800" dirty="0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-шара </a:t>
                      </a:r>
                      <a:r>
                        <a:rPr lang="ru-RU" sz="1400" b="0" kern="1800" dirty="0" err="1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жоспары</a:t>
                      </a:r>
                      <a:endParaRPr lang="ru-RU" sz="11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инфоурок</a:t>
                      </a:r>
                      <a:endParaRPr lang="ru-RU" sz="11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Кожаканова К.Т.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400" b="0" kern="1800" dirty="0" err="1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Сыныптан</a:t>
                      </a:r>
                      <a:r>
                        <a:rPr lang="ru-RU" sz="1400" b="0" kern="1800" dirty="0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kern="1800" dirty="0" err="1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</a:t>
                      </a:r>
                      <a:r>
                        <a:rPr lang="ru-RU" sz="1400" b="0" kern="1800" dirty="0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kern="1800" dirty="0" err="1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жұмыс</a:t>
                      </a:r>
                      <a:r>
                        <a:rPr lang="ru-RU" sz="1400" b="0" kern="1800" dirty="0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"</a:t>
                      </a:r>
                      <a:r>
                        <a:rPr lang="ru-RU" sz="1400" b="0" kern="1800" dirty="0" err="1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Біз</a:t>
                      </a:r>
                      <a:r>
                        <a:rPr lang="ru-RU" sz="1400" b="0" kern="1800" dirty="0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kern="1800" dirty="0" err="1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бақытты</a:t>
                      </a:r>
                      <a:r>
                        <a:rPr lang="ru-RU" sz="1400" b="0" kern="1800" dirty="0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kern="1800" dirty="0" err="1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баламыз</a:t>
                      </a:r>
                      <a:r>
                        <a:rPr lang="ru-RU" sz="1400" b="0" kern="1800" dirty="0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endParaRPr lang="ru-RU" sz="11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инфоурок</a:t>
                      </a:r>
                      <a:endParaRPr lang="ru-RU" sz="11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Кожаканова К.Т.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400" b="0" kern="1800" dirty="0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400" b="0" kern="1800" dirty="0" err="1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Ата-ана</a:t>
                      </a:r>
                      <a:r>
                        <a:rPr lang="ru-RU" sz="1400" b="0" kern="1800" dirty="0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+</a:t>
                      </a:r>
                      <a:r>
                        <a:rPr lang="ru-RU" sz="1400" b="0" kern="1800" dirty="0" err="1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бала+мұғалім</a:t>
                      </a:r>
                      <a:r>
                        <a:rPr lang="ru-RU" sz="1400" b="0" kern="1800" dirty="0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= </a:t>
                      </a:r>
                      <a:r>
                        <a:rPr lang="ru-RU" sz="1400" b="0" kern="1800" dirty="0" err="1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жақсы</a:t>
                      </a:r>
                      <a:r>
                        <a:rPr lang="ru-RU" sz="1400" b="0" kern="1800" dirty="0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kern="1800" dirty="0" err="1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оқу-тәрбие</a:t>
                      </a:r>
                      <a:r>
                        <a:rPr lang="ru-RU" sz="1400" b="0" kern="1800" dirty="0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 </a:t>
                      </a:r>
                      <a:r>
                        <a:rPr lang="ru-RU" sz="1400" b="0" kern="1800" dirty="0" err="1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атты</a:t>
                      </a:r>
                      <a:r>
                        <a:rPr lang="ru-RU" sz="1400" b="0" kern="1800" dirty="0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kern="1800" dirty="0" err="1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ата-аналар</a:t>
                      </a:r>
                      <a:r>
                        <a:rPr lang="ru-RU" sz="1400" b="0" kern="1800" dirty="0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kern="1800" dirty="0" err="1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жиналысының</a:t>
                      </a:r>
                      <a:r>
                        <a:rPr lang="ru-RU" sz="1400" b="0" kern="1800" dirty="0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kern="1800" dirty="0" err="1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өткізу</a:t>
                      </a:r>
                      <a:r>
                        <a:rPr lang="ru-RU" sz="1400" b="0" kern="1800" dirty="0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kern="1800" dirty="0" err="1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жоспары</a:t>
                      </a:r>
                      <a:r>
                        <a:rPr lang="ru-RU" sz="1400" b="0" kern="1800" dirty="0">
                          <a:solidFill>
                            <a:srgbClr val="23232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инфоурок</a:t>
                      </a:r>
                      <a:endParaRPr lang="ru-RU" sz="11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Балпанова С.Р.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kk-KZ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Политехникалық</a:t>
                      </a:r>
                      <a:r>
                        <a:rPr lang="kk-KZ" sz="14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мазмұнды есептерді шешу</a:t>
                      </a: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Көкшетау қ.«Өрлеу»біліктілікті арттыру ұлттық ОАҚ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4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Балпанова С.Р.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Алгебра</a:t>
                      </a:r>
                      <a:r>
                        <a:rPr lang="kk-KZ" sz="14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 7 сынып: тарау бойынша сабақ жоспардың жинағы</a:t>
                      </a:r>
                      <a:endParaRPr lang="kk-KZ" sz="14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Көкшетау қ.«Өрлеу»біліктілікті арттыру ұлттық ОАҚ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150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2016224"/>
          </a:xfrm>
        </p:spPr>
        <p:txBody>
          <a:bodyPr>
            <a:norm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Қашықтық олимпиадаларға мұғалімдердің қатысуы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322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028842"/>
              </p:ext>
            </p:extLst>
          </p:nvPr>
        </p:nvGraphicFramePr>
        <p:xfrm>
          <a:off x="539553" y="620690"/>
          <a:ext cx="7992888" cy="5529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2664296"/>
                <a:gridCol w="2664296"/>
              </a:tblGrid>
              <a:tr h="500225">
                <a:tc>
                  <a:txBody>
                    <a:bodyPr/>
                    <a:lstStyle/>
                    <a:p>
                      <a:r>
                        <a:rPr lang="kk-KZ" dirty="0" smtClean="0"/>
                        <a:t>Мұғалімнің аты-жөні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Олимпиаданың</a:t>
                      </a:r>
                      <a:r>
                        <a:rPr lang="kk-KZ" baseline="0" dirty="0" smtClean="0"/>
                        <a:t> атауы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нәтижесі</a:t>
                      </a:r>
                      <a:endParaRPr lang="ru-RU" dirty="0"/>
                    </a:p>
                  </a:txBody>
                  <a:tcPr/>
                </a:tc>
              </a:tr>
              <a:tr h="500225">
                <a:tc>
                  <a:txBody>
                    <a:bodyPr/>
                    <a:lstStyle/>
                    <a:p>
                      <a:r>
                        <a:rPr lang="kk-KZ" dirty="0" smtClean="0"/>
                        <a:t>Кожаканова К.Т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Бастауыш</a:t>
                      </a:r>
                      <a:r>
                        <a:rPr lang="kk-KZ" baseline="0" dirty="0" smtClean="0"/>
                        <a:t> сынып мұғалімдердің олимпиадасы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І дәрежелі диплом</a:t>
                      </a:r>
                      <a:endParaRPr lang="ru-RU" dirty="0"/>
                    </a:p>
                  </a:txBody>
                  <a:tcPr/>
                </a:tc>
              </a:tr>
              <a:tr h="500225">
                <a:tc>
                  <a:txBody>
                    <a:bodyPr/>
                    <a:lstStyle/>
                    <a:p>
                      <a:r>
                        <a:rPr lang="kk-KZ" dirty="0" smtClean="0"/>
                        <a:t>Мешел 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mtClean="0"/>
                        <a:t>Бастауыш</a:t>
                      </a:r>
                      <a:r>
                        <a:rPr lang="kk-KZ" baseline="0" smtClean="0"/>
                        <a:t> сынып мұғалімдердің олимпиадасы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mtClean="0"/>
                        <a:t>І дәрежелі диплом</a:t>
                      </a:r>
                      <a:endParaRPr lang="ru-RU" dirty="0"/>
                    </a:p>
                  </a:txBody>
                  <a:tcPr/>
                </a:tc>
              </a:tr>
              <a:tr h="500225">
                <a:tc>
                  <a:txBody>
                    <a:bodyPr/>
                    <a:lstStyle/>
                    <a:p>
                      <a:r>
                        <a:rPr lang="kk-KZ" dirty="0" smtClean="0"/>
                        <a:t>Гакашина И.К.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mtClean="0"/>
                        <a:t>Бастауыш</a:t>
                      </a:r>
                      <a:r>
                        <a:rPr lang="kk-KZ" baseline="0" smtClean="0"/>
                        <a:t> сынып мұғалімдердің олимпиадасы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mtClean="0"/>
                        <a:t>І дәрежелі диплом</a:t>
                      </a:r>
                      <a:endParaRPr lang="ru-RU" dirty="0"/>
                    </a:p>
                  </a:txBody>
                  <a:tcPr/>
                </a:tc>
              </a:tr>
              <a:tr h="500225">
                <a:tc>
                  <a:txBody>
                    <a:bodyPr/>
                    <a:lstStyle/>
                    <a:p>
                      <a:r>
                        <a:rPr lang="kk-KZ" dirty="0" smtClean="0"/>
                        <a:t>Кузен 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Бастауыш</a:t>
                      </a:r>
                      <a:r>
                        <a:rPr lang="kk-KZ" baseline="0" dirty="0" smtClean="0"/>
                        <a:t> сынып мұғалімдердің олимпиадасы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І дәрежелі диплом</a:t>
                      </a:r>
                      <a:endParaRPr lang="ru-RU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kk-KZ" dirty="0" smtClean="0"/>
                    </a:p>
                    <a:p>
                      <a:r>
                        <a:rPr lang="kk-KZ" dirty="0" smtClean="0"/>
                        <a:t>Тойлыбай Ж</a:t>
                      </a:r>
                    </a:p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NIO </a:t>
                      </a:r>
                      <a:r>
                        <a:rPr lang="kk-KZ" dirty="0" smtClean="0"/>
                        <a:t>олимпиадасы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mtClean="0"/>
                        <a:t>І дәрежелі диплом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kk-KZ" dirty="0" smtClean="0"/>
                        <a:t>М</a:t>
                      </a:r>
                      <a:r>
                        <a:rPr lang="kk-KZ" baseline="0" dirty="0" smtClean="0"/>
                        <a:t>олдан Ө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NIO </a:t>
                      </a: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олимпиадасы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І дәрежелі диплом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000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Мұғалімдердің сайыстарға қатысуы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575021"/>
              </p:ext>
            </p:extLst>
          </p:nvPr>
        </p:nvGraphicFramePr>
        <p:xfrm>
          <a:off x="457200" y="1600200"/>
          <a:ext cx="82296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4640"/>
                <a:gridCol w="281176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Мұғалімнің аты-жөні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Сайыстың атауы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нәтижесі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Кузен Айгуль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Аудандық «Үздік мұғалім-2018»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«Ашық жүрек» номинациясы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Худабай Ақбота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Аудандық «Озақ</a:t>
                      </a:r>
                      <a:r>
                        <a:rPr lang="kk-KZ" baseline="0" dirty="0" smtClean="0"/>
                        <a:t> тәжиребе жариялау</a:t>
                      </a:r>
                      <a:r>
                        <a:rPr lang="kk-KZ" dirty="0" smtClean="0"/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І орын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Исмаилова Салтанат Сериковна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Аудандық «Үздік</a:t>
                      </a:r>
                      <a:r>
                        <a:rPr lang="kk-KZ" baseline="0" dirty="0" smtClean="0"/>
                        <a:t> бейне-сабақ</a:t>
                      </a:r>
                      <a:r>
                        <a:rPr lang="kk-KZ" dirty="0" smtClean="0"/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ІІ орын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735311">
                <a:tc>
                  <a:txBody>
                    <a:bodyPr/>
                    <a:lstStyle/>
                    <a:p>
                      <a:r>
                        <a:rPr lang="kk-KZ" dirty="0" smtClean="0"/>
                        <a:t>Мукушева Акмарал Жумабековна</a:t>
                      </a:r>
                    </a:p>
                    <a:p>
                      <a:endParaRPr lang="kk-KZ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Аудандық «Үздік</a:t>
                      </a:r>
                      <a:r>
                        <a:rPr lang="kk-KZ" baseline="0" dirty="0" smtClean="0"/>
                        <a:t> бейне-сабақ</a:t>
                      </a:r>
                      <a:r>
                        <a:rPr lang="kk-KZ" dirty="0" smtClean="0"/>
                        <a:t>»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ІІ орын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409">
                <a:tc>
                  <a:txBody>
                    <a:bodyPr/>
                    <a:lstStyle/>
                    <a:p>
                      <a:r>
                        <a:rPr lang="kk-KZ" dirty="0" smtClean="0"/>
                        <a:t>Карагулов Қанат Қойшанович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kern="1600" dirty="0" smtClean="0">
                          <a:effectLst/>
                          <a:latin typeface="Times New Roman"/>
                          <a:ea typeface="Times New Roman"/>
                        </a:rPr>
                        <a:t>Аудандық</a:t>
                      </a:r>
                      <a:r>
                        <a:rPr lang="kk-KZ" sz="1800" kern="16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kk-KZ" sz="1800" kern="1600" dirty="0" smtClean="0">
                          <a:effectLst/>
                          <a:latin typeface="Times New Roman"/>
                          <a:ea typeface="Times New Roman"/>
                        </a:rPr>
                        <a:t>«Дифеле конкурс»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«үздік қабырға газеті» номинациясы 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649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№ 4 педагогикалық кеңестің шешімі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kk-KZ" sz="2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kk-KZ" sz="2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sz="26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2600" dirty="0">
                <a:latin typeface="Times New Roman" pitchFamily="18" charset="0"/>
                <a:cs typeface="Times New Roman" pitchFamily="18" charset="0"/>
              </a:rPr>
              <a:t>Дайындық тобының оқу қарқынын Кузен А.</a:t>
            </a:r>
          </a:p>
          <a:p>
            <a:pPr marL="0" lvl="0" indent="0">
              <a:buNone/>
            </a:pPr>
            <a:r>
              <a:rPr lang="kk-KZ" sz="2600" dirty="0">
                <a:latin typeface="Times New Roman" pitchFamily="18" charset="0"/>
                <a:cs typeface="Times New Roman" pitchFamily="18" charset="0"/>
              </a:rPr>
              <a:t> 14 мамыр күні тексерсін. </a:t>
            </a:r>
          </a:p>
          <a:p>
            <a:pPr marL="0" lvl="0" indent="0">
              <a:buNone/>
            </a:pPr>
            <a:r>
              <a:rPr lang="kk-KZ" sz="2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kk-KZ" sz="2600" dirty="0">
                <a:latin typeface="Times New Roman" pitchFamily="18" charset="0"/>
                <a:cs typeface="Times New Roman" pitchFamily="18" charset="0"/>
              </a:rPr>
              <a:t>4 сыныпта қазақ тілінен Бекей М 4 мамырда, математикадан Тойлыбай Ж 11 мамырда,                       дүниетанудан Аймихан Ж 15 мамырда тексеру жұмыстарын алып, анализ жасау.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949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200" dirty="0">
                <a:ea typeface="Calibri"/>
                <a:cs typeface="Times New Roman"/>
              </a:rPr>
              <a:t> </a:t>
            </a:r>
            <a:r>
              <a:rPr lang="kk-KZ" sz="2200" b="1" dirty="0">
                <a:latin typeface="Times New Roman" pitchFamily="18" charset="0"/>
                <a:ea typeface="Calibri"/>
                <a:cs typeface="Times New Roman" pitchFamily="18" charset="0"/>
              </a:rPr>
              <a:t>Елтай орта  мектебінің  даярлық  сынып  оқушыларының  </a:t>
            </a:r>
            <a:r>
              <a:rPr lang="kk-KZ" sz="22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оқу         </a:t>
            </a:r>
            <a:r>
              <a:rPr lang="ru-RU" sz="2200" dirty="0" smtClean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kk-KZ" sz="22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   </a:t>
            </a:r>
            <a:r>
              <a:rPr lang="kk-KZ" sz="2200" b="1" dirty="0">
                <a:latin typeface="Times New Roman" pitchFamily="18" charset="0"/>
                <a:ea typeface="Calibri"/>
                <a:cs typeface="Times New Roman" pitchFamily="18" charset="0"/>
              </a:rPr>
              <a:t>жылдамдығының      көрсеткіші                                                                              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kk-KZ" sz="2000" b="1" dirty="0">
                <a:latin typeface="Times New Roman" pitchFamily="18" charset="0"/>
                <a:ea typeface="Calibri"/>
                <a:cs typeface="Times New Roman" pitchFamily="18" charset="0"/>
              </a:rPr>
              <a:t>    </a:t>
            </a:r>
            <a:r>
              <a:rPr lang="kk-KZ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859898"/>
              </p:ext>
            </p:extLst>
          </p:nvPr>
        </p:nvGraphicFramePr>
        <p:xfrm>
          <a:off x="251521" y="1484785"/>
          <a:ext cx="8352926" cy="4988158"/>
        </p:xfrm>
        <a:graphic>
          <a:graphicData uri="http://schemas.openxmlformats.org/drawingml/2006/table">
            <a:tbl>
              <a:tblPr firstRow="1" firstCol="1" bandRow="1"/>
              <a:tblGrid>
                <a:gridCol w="445184"/>
                <a:gridCol w="1733272"/>
                <a:gridCol w="1321639"/>
                <a:gridCol w="1615428"/>
                <a:gridCol w="1365196"/>
                <a:gridCol w="1368152"/>
                <a:gridCol w="504055"/>
              </a:tblGrid>
              <a:tr h="79208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Оқушының аты-жөні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Оқу қарқыны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Оқу жылдамдығы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(1 минутта)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 сөз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Күні: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14.05.2018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361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Талаптан жоғары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Талапқа сай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Талаптан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төмен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Сөз </a:t>
                      </a:r>
                      <a:r>
                        <a:rPr lang="ru-RU" sz="18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саны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Ақылбек Нұртас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Бөлтірікқызы  </a:t>
                      </a:r>
                      <a:r>
                        <a:rPr lang="kk-KZ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Бекболат  </a:t>
                      </a:r>
                      <a:r>
                        <a:rPr lang="kk-KZ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Далелхан  </a:t>
                      </a:r>
                      <a:r>
                        <a:rPr lang="kk-KZ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Дюсенбекқызы </a:t>
                      </a:r>
                      <a:r>
                        <a:rPr lang="kk-KZ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Жангабулова </a:t>
                      </a:r>
                      <a:r>
                        <a:rPr lang="kk-KZ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Мырзабек </a:t>
                      </a:r>
                      <a:r>
                        <a:rPr lang="kk-KZ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Мухамеджан  </a:t>
                      </a:r>
                      <a:r>
                        <a:rPr lang="kk-KZ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Рахметова </a:t>
                      </a:r>
                      <a:r>
                        <a:rPr lang="kk-KZ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Серікбай </a:t>
                      </a:r>
                      <a:r>
                        <a:rPr lang="kk-KZ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Серікқызы </a:t>
                      </a:r>
                      <a:r>
                        <a:rPr lang="kk-KZ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Хублайханқызы </a:t>
                      </a:r>
                      <a:r>
                        <a:rPr lang="kk-KZ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Ә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Хумарбекұлы </a:t>
                      </a:r>
                      <a:r>
                        <a:rPr lang="kk-KZ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Хажайхан  </a:t>
                      </a:r>
                      <a:r>
                        <a:rPr lang="kk-KZ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043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k-KZ" sz="2200" b="1" dirty="0">
                <a:latin typeface="Times New Roman"/>
                <a:ea typeface="Times New Roman"/>
                <a:cs typeface="Times New Roman"/>
              </a:rPr>
              <a:t>Математика  пәні бойынша  4 сынып тексеру жұмысы </a:t>
            </a:r>
            <a:r>
              <a:rPr lang="ru-RU" sz="2200" dirty="0">
                <a:ea typeface="Times New Roman"/>
                <a:cs typeface="Times New Roman"/>
              </a:rPr>
              <a:t/>
            </a:r>
            <a:br>
              <a:rPr lang="ru-RU" sz="2200" dirty="0">
                <a:ea typeface="Times New Roman"/>
                <a:cs typeface="Times New Roman"/>
              </a:rPr>
            </a:br>
            <a:r>
              <a:rPr lang="kk-KZ" sz="2200" b="1" dirty="0">
                <a:latin typeface="Times New Roman"/>
                <a:ea typeface="Times New Roman"/>
                <a:cs typeface="Times New Roman"/>
              </a:rPr>
              <a:t>қорытындысының  сараптамасы</a:t>
            </a:r>
            <a:r>
              <a:rPr lang="ru-RU" sz="4000" dirty="0">
                <a:ea typeface="Times New Roman"/>
                <a:cs typeface="Times New Roman"/>
              </a:rPr>
              <a:t/>
            </a:r>
            <a:br>
              <a:rPr lang="ru-RU" sz="4000" dirty="0">
                <a:ea typeface="Times New Roman"/>
                <a:cs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599989"/>
              </p:ext>
            </p:extLst>
          </p:nvPr>
        </p:nvGraphicFramePr>
        <p:xfrm>
          <a:off x="755576" y="764704"/>
          <a:ext cx="6258921" cy="597666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6024"/>
                <a:gridCol w="1460278"/>
                <a:gridCol w="640729"/>
                <a:gridCol w="594065"/>
                <a:gridCol w="593468"/>
                <a:gridCol w="630558"/>
                <a:gridCol w="593468"/>
                <a:gridCol w="682008"/>
                <a:gridCol w="848323"/>
              </a:tblGrid>
              <a:tr h="1297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р/с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Ф.И.О.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Тапсырма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Сынып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indent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indent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indent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indent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Бағасы</a:t>
                      </a:r>
                      <a:r>
                        <a:rPr lang="kk-KZ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Акылбек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Аман Н</a:t>
                      </a:r>
                      <a:r>
                        <a:rPr lang="kk-KZ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азерке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Болатбек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k-KZ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Ә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Далелханқызы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Кошкенова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Қуанбай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Махсатұлы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Мырзаш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Нұрболат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+-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Серік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+-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+-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Сулейменов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+-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Талғатбекұлы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Темірғалиева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+-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Тилеуберди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+-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+-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Үлгерімі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Сапасы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0" marR="51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984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r>
              <a:rPr lang="kk-KZ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Женімпаз  оқушыларды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дайындаған мұғалімдердің тізімдері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06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987551"/>
              </p:ext>
            </p:extLst>
          </p:nvPr>
        </p:nvGraphicFramePr>
        <p:xfrm>
          <a:off x="323528" y="764700"/>
          <a:ext cx="8136904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974084"/>
                <a:gridCol w="1430204"/>
                <a:gridCol w="1430204"/>
                <a:gridCol w="1430204"/>
              </a:tblGrid>
              <a:tr h="4062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Мұғалімнің аты-жөні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Оқушының аты-жөні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Сайстың атауы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деңгейі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нәтижесі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406220">
                <a:tc>
                  <a:txBody>
                    <a:bodyPr/>
                    <a:lstStyle/>
                    <a:p>
                      <a:r>
                        <a:rPr lang="kk-KZ" dirty="0" smtClean="0"/>
                        <a:t>Гакашина И.К.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Мекенбек Акмарал 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пәндіқ олимпиадасы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Аудандық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ІІІ орын</a:t>
                      </a:r>
                      <a:endParaRPr lang="ru-RU" dirty="0"/>
                    </a:p>
                  </a:txBody>
                  <a:tcPr/>
                </a:tc>
              </a:tr>
              <a:tr h="406220">
                <a:tc>
                  <a:txBody>
                    <a:bodyPr/>
                    <a:lstStyle/>
                    <a:p>
                      <a:r>
                        <a:rPr lang="kk-KZ" dirty="0" smtClean="0"/>
                        <a:t>Кузен 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Болатбек Әдилет 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пәндіқ олимпиадасы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Аудандық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ІІ орын</a:t>
                      </a:r>
                      <a:endParaRPr lang="ru-RU" dirty="0"/>
                    </a:p>
                  </a:txBody>
                  <a:tcPr/>
                </a:tc>
              </a:tr>
              <a:tr h="406220">
                <a:tc>
                  <a:txBody>
                    <a:bodyPr/>
                    <a:lstStyle/>
                    <a:p>
                      <a:r>
                        <a:rPr lang="kk-KZ" dirty="0" smtClean="0"/>
                        <a:t>Шахатова Ж.К.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kern="1600" dirty="0" smtClean="0">
                          <a:effectLst/>
                          <a:latin typeface="Times New Roman"/>
                          <a:ea typeface="Times New Roman"/>
                        </a:rPr>
                        <a:t>Кошиков Амир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пәндіқ олимпиадасы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Аудандық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І орын</a:t>
                      </a:r>
                      <a:endParaRPr lang="ru-RU" dirty="0"/>
                    </a:p>
                  </a:txBody>
                  <a:tcPr/>
                </a:tc>
              </a:tr>
              <a:tr h="406220">
                <a:tc>
                  <a:txBody>
                    <a:bodyPr/>
                    <a:lstStyle/>
                    <a:p>
                      <a:r>
                        <a:rPr lang="kk-KZ" dirty="0" smtClean="0"/>
                        <a:t>Жусупова А.К.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kern="1600" dirty="0" smtClean="0">
                          <a:effectLst/>
                          <a:latin typeface="Times New Roman"/>
                          <a:ea typeface="Times New Roman"/>
                        </a:rPr>
                        <a:t>Сектаев Ерасыл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пәндіқ олимпиадасы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Аудандық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ІІІ орын</a:t>
                      </a:r>
                      <a:endParaRPr lang="ru-RU" dirty="0"/>
                    </a:p>
                  </a:txBody>
                  <a:tcPr/>
                </a:tc>
              </a:tr>
              <a:tr h="406220">
                <a:tc>
                  <a:txBody>
                    <a:bodyPr/>
                    <a:lstStyle/>
                    <a:p>
                      <a:r>
                        <a:rPr lang="kk-KZ" dirty="0" smtClean="0"/>
                        <a:t>Бекей 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kern="1600" dirty="0" smtClean="0">
                          <a:effectLst/>
                          <a:latin typeface="Times New Roman"/>
                          <a:ea typeface="Times New Roman"/>
                        </a:rPr>
                        <a:t>Бердимурат Базарбай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пәндіқ олимпиадасы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Аудандық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ІІІ орын</a:t>
                      </a:r>
                      <a:endParaRPr lang="ru-RU" dirty="0"/>
                    </a:p>
                  </a:txBody>
                  <a:tcPr/>
                </a:tc>
              </a:tr>
              <a:tr h="406220">
                <a:tc>
                  <a:txBody>
                    <a:bodyPr/>
                    <a:lstStyle/>
                    <a:p>
                      <a:r>
                        <a:rPr lang="kk-KZ" dirty="0" smtClean="0"/>
                        <a:t>Молдан О.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kern="1600" dirty="0" smtClean="0">
                          <a:effectLst/>
                          <a:latin typeface="Times New Roman"/>
                          <a:ea typeface="Times New Roman"/>
                        </a:rPr>
                        <a:t>Құрметбек Аккайын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пәндіқ олимпиадасы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Аудандық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ІІІ орын</a:t>
                      </a:r>
                      <a:endParaRPr lang="ru-RU" dirty="0"/>
                    </a:p>
                  </a:txBody>
                  <a:tcPr/>
                </a:tc>
              </a:tr>
              <a:tr h="406220">
                <a:tc>
                  <a:txBody>
                    <a:bodyPr/>
                    <a:lstStyle/>
                    <a:p>
                      <a:r>
                        <a:rPr lang="kk-KZ" dirty="0" smtClean="0"/>
                        <a:t>Таутиева А.Х.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kern="1600" dirty="0" smtClean="0">
                          <a:effectLst/>
                          <a:latin typeface="Times New Roman"/>
                          <a:ea typeface="Times New Roman"/>
                        </a:rPr>
                        <a:t>Тлекова Елнура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пәндіқ олимпиадасы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Аудандық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ІІІ орын</a:t>
                      </a:r>
                      <a:endParaRPr lang="ru-RU" dirty="0"/>
                    </a:p>
                  </a:txBody>
                  <a:tcPr/>
                </a:tc>
              </a:tr>
              <a:tr h="406220">
                <a:tc>
                  <a:txBody>
                    <a:bodyPr/>
                    <a:lstStyle/>
                    <a:p>
                      <a:r>
                        <a:rPr lang="kk-KZ" dirty="0" smtClean="0"/>
                        <a:t>Исмаилова С.С.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4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Қасен Томирис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пәндіқ олимпиадасы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Аудандық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ІІІ орын</a:t>
                      </a:r>
                      <a:endParaRPr lang="ru-RU" dirty="0"/>
                    </a:p>
                  </a:txBody>
                  <a:tcPr/>
                </a:tc>
              </a:tr>
              <a:tr h="406220">
                <a:tc>
                  <a:txBody>
                    <a:bodyPr/>
                    <a:lstStyle/>
                    <a:p>
                      <a:r>
                        <a:rPr lang="kk-KZ" dirty="0" smtClean="0"/>
                        <a:t>Молдан</a:t>
                      </a:r>
                      <a:r>
                        <a:rPr lang="kk-KZ" baseline="0" dirty="0" smtClean="0"/>
                        <a:t> Ө.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kern="1600" dirty="0" smtClean="0">
                          <a:effectLst/>
                          <a:latin typeface="Times New Roman"/>
                          <a:ea typeface="Times New Roman"/>
                        </a:rPr>
                        <a:t>Шамбилов Жасұлан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пәндіқ олимпиадасы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Аудандық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ІІ</a:t>
                      </a:r>
                      <a:r>
                        <a:rPr lang="kk-KZ" baseline="0" dirty="0" smtClean="0"/>
                        <a:t> </a:t>
                      </a:r>
                      <a:r>
                        <a:rPr lang="kk-KZ" dirty="0" smtClean="0"/>
                        <a:t>орын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36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75517"/>
              </p:ext>
            </p:extLst>
          </p:nvPr>
        </p:nvGraphicFramePr>
        <p:xfrm>
          <a:off x="251520" y="56459"/>
          <a:ext cx="8640960" cy="6326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944216"/>
                <a:gridCol w="1728192"/>
                <a:gridCol w="1728192"/>
                <a:gridCol w="1728192"/>
              </a:tblGrid>
              <a:tr h="9941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Мұғалімнің аты-жөні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Оқушының аты-жөні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Сайстың атауы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деңгейі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нәтижесі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2735">
                <a:tc>
                  <a:txBody>
                    <a:bodyPr/>
                    <a:lstStyle/>
                    <a:p>
                      <a:r>
                        <a:rPr lang="kk-KZ" dirty="0" smtClean="0"/>
                        <a:t>Тойлыбай Ж.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kern="1600" dirty="0" smtClean="0">
                          <a:effectLst/>
                          <a:latin typeface="Times New Roman"/>
                        </a:rPr>
                        <a:t>Хадыс</a:t>
                      </a:r>
                      <a:r>
                        <a:rPr lang="kk-KZ" sz="1400" kern="1600" baseline="0" dirty="0" smtClean="0">
                          <a:effectLst/>
                          <a:latin typeface="Times New Roman"/>
                        </a:rPr>
                        <a:t> Нуртілек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пәндіқ олимпиадасы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Аудандық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ІІорын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kk-KZ" dirty="0" smtClean="0"/>
                        <a:t>Народ Х.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Хажайқан Жаперке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пәндіқ олимпиадасы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Аудандық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ІІІорын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kk-KZ" dirty="0" smtClean="0"/>
                        <a:t>Молдан Ө.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Құриетбек</a:t>
                      </a:r>
                      <a:r>
                        <a:rPr lang="kk-KZ" sz="1400" baseline="0" dirty="0" smtClean="0"/>
                        <a:t> Аққайын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Ғылыми жоба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аудандық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І орын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40654">
                <a:tc>
                  <a:txBody>
                    <a:bodyPr/>
                    <a:lstStyle/>
                    <a:p>
                      <a:r>
                        <a:rPr lang="kk-KZ" dirty="0" smtClean="0"/>
                        <a:t>Таутиева А.Х.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Бауыржан Сұңқар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Абай</a:t>
                      </a:r>
                      <a:r>
                        <a:rPr lang="kk-KZ" sz="1400" baseline="0" dirty="0" smtClean="0"/>
                        <a:t> оқулары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Аудандық</a:t>
                      </a:r>
                    </a:p>
                    <a:p>
                      <a:r>
                        <a:rPr lang="kk-KZ" sz="1400" dirty="0" smtClean="0"/>
                        <a:t>облыстық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І орын</a:t>
                      </a:r>
                    </a:p>
                    <a:p>
                      <a:r>
                        <a:rPr lang="kk-KZ" sz="1400" dirty="0" smtClean="0"/>
                        <a:t>ІІІ орын</a:t>
                      </a:r>
                      <a:endParaRPr lang="ru-RU" sz="1400" dirty="0"/>
                    </a:p>
                  </a:txBody>
                  <a:tcPr/>
                </a:tc>
              </a:tr>
              <a:tr h="5235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Таутиева А.Х.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Қудайбергенова Медея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Абай оқулары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«Қобыланды батыр жыр»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аудандық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ІІІ орын</a:t>
                      </a:r>
                    </a:p>
                    <a:p>
                      <a:r>
                        <a:rPr lang="kk-KZ" sz="1400" dirty="0" smtClean="0"/>
                        <a:t>ІІ орын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Таутиева А.Х.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Кадир Нуртуған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Муқағали оқулары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аудандық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І орын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787">
                <a:tc>
                  <a:txBody>
                    <a:bodyPr/>
                    <a:lstStyle/>
                    <a:p>
                      <a:r>
                        <a:rPr lang="kk-KZ" dirty="0" smtClean="0"/>
                        <a:t>Бекей М.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Мақсут Жоламан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Муқағали оқулары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аудандық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ІІ орын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0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Бекей М.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Құрметбек Ұлықпан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Махамбет оқулары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аудандық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ІІ орын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4358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Бекей М.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Бердимурат Базарбай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Зерде</a:t>
                      </a:r>
                    </a:p>
                    <a:p>
                      <a:r>
                        <a:rPr lang="kk-KZ" sz="1400" dirty="0" smtClean="0"/>
                        <a:t>«Жарқын болашақ»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Аудандық</a:t>
                      </a:r>
                    </a:p>
                    <a:p>
                      <a:r>
                        <a:rPr lang="kk-KZ" sz="1400" dirty="0" smtClean="0"/>
                        <a:t>облыстық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І орын</a:t>
                      </a:r>
                    </a:p>
                    <a:p>
                      <a:r>
                        <a:rPr lang="kk-KZ" sz="1400" dirty="0" smtClean="0"/>
                        <a:t>ІІІ орын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449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8458"/>
          </a:xfrm>
        </p:spPr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Қашықтық олимпиадалардың женімпаздары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08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545572"/>
              </p:ext>
            </p:extLst>
          </p:nvPr>
        </p:nvGraphicFramePr>
        <p:xfrm>
          <a:off x="611560" y="620688"/>
          <a:ext cx="7992888" cy="5569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222"/>
                <a:gridCol w="1998222"/>
                <a:gridCol w="1998222"/>
                <a:gridCol w="1998222"/>
              </a:tblGrid>
              <a:tr h="675075">
                <a:tc>
                  <a:txBody>
                    <a:bodyPr/>
                    <a:lstStyle/>
                    <a:p>
                      <a:r>
                        <a:rPr lang="kk-KZ" dirty="0" smtClean="0"/>
                        <a:t>Оқушының аты-жөні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Сайыстың</a:t>
                      </a:r>
                      <a:r>
                        <a:rPr lang="kk-KZ" baseline="0" dirty="0" smtClean="0"/>
                        <a:t> атауы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нәтижесі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мұғалімі</a:t>
                      </a:r>
                      <a:endParaRPr lang="ru-RU" dirty="0"/>
                    </a:p>
                  </a:txBody>
                  <a:tcPr/>
                </a:tc>
              </a:tr>
              <a:tr h="675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800" b="0" spc="75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Айбек Ахбалгын</a:t>
                      </a:r>
                      <a:endParaRPr lang="ru-RU" sz="1800" b="0" spc="75" dirty="0" smtClean="0">
                        <a:solidFill>
                          <a:srgbClr val="5A5A5A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BS PRESS математика пәні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3-ші</a:t>
                      </a:r>
                      <a:r>
                        <a:rPr lang="kk-KZ" baseline="0" dirty="0" smtClean="0"/>
                        <a:t> дәрежелі диплом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Кожаканова К.Т.</a:t>
                      </a:r>
                      <a:endParaRPr lang="ru-RU" dirty="0"/>
                    </a:p>
                  </a:txBody>
                  <a:tcPr/>
                </a:tc>
              </a:tr>
              <a:tr h="422751">
                <a:tc>
                  <a:txBody>
                    <a:bodyPr/>
                    <a:lstStyle/>
                    <a:p>
                      <a:r>
                        <a:rPr lang="kk-KZ" sz="1800" kern="1600" dirty="0" smtClean="0">
                          <a:effectLst/>
                          <a:latin typeface="Times New Roman"/>
                          <a:ea typeface="Times New Roman"/>
                        </a:rPr>
                        <a:t>Ғамбат Нұрсая,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BS PRESS математика пәні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І</a:t>
                      </a:r>
                      <a:r>
                        <a:rPr lang="kk-KZ" baseline="0" dirty="0" smtClean="0"/>
                        <a:t> орын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Мешел</a:t>
                      </a:r>
                      <a:r>
                        <a:rPr lang="kk-KZ" baseline="0" dirty="0" smtClean="0"/>
                        <a:t> М.</a:t>
                      </a:r>
                      <a:endParaRPr lang="ru-RU" dirty="0"/>
                    </a:p>
                  </a:txBody>
                  <a:tcPr/>
                </a:tc>
              </a:tr>
              <a:tr h="675075">
                <a:tc>
                  <a:txBody>
                    <a:bodyPr/>
                    <a:lstStyle/>
                    <a:p>
                      <a:r>
                        <a:rPr kumimoji="0" lang="kk-KZ" sz="1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Құмарбек Бағдәулет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BS PRESS математика пәні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І</a:t>
                      </a:r>
                      <a:r>
                        <a:rPr lang="kk-KZ" baseline="0" dirty="0" smtClean="0"/>
                        <a:t> орын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mtClean="0"/>
                        <a:t>Мешел</a:t>
                      </a:r>
                      <a:r>
                        <a:rPr lang="kk-KZ" baseline="0" smtClean="0"/>
                        <a:t> М.</a:t>
                      </a:r>
                      <a:endParaRPr lang="ru-RU" dirty="0"/>
                    </a:p>
                  </a:txBody>
                  <a:tcPr/>
                </a:tc>
              </a:tr>
              <a:tr h="6210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Жанболат Асылым.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BS PRESS математика пәні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І</a:t>
                      </a:r>
                      <a:r>
                        <a:rPr lang="kk-KZ" baseline="0" dirty="0" smtClean="0"/>
                        <a:t> орын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Мешел</a:t>
                      </a:r>
                      <a:r>
                        <a:rPr lang="kk-KZ" baseline="0" dirty="0" smtClean="0"/>
                        <a:t> М.</a:t>
                      </a:r>
                      <a:endParaRPr lang="ru-RU" dirty="0"/>
                    </a:p>
                  </a:txBody>
                  <a:tcPr/>
                </a:tc>
              </a:tr>
              <a:tr h="675075">
                <a:tc>
                  <a:txBody>
                    <a:bodyPr/>
                    <a:lstStyle/>
                    <a:p>
                      <a:r>
                        <a:rPr lang="kk-KZ" sz="1800" kern="1600" dirty="0" smtClean="0">
                          <a:effectLst/>
                          <a:latin typeface="Times New Roman"/>
                          <a:ea typeface="Times New Roman"/>
                        </a:rPr>
                        <a:t>Еренбек Нұрсултан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BS PRESS математика пәні 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ІІ</a:t>
                      </a:r>
                      <a:r>
                        <a:rPr lang="kk-KZ" baseline="0" dirty="0" smtClean="0"/>
                        <a:t> орын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Мешел М.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675075">
                <a:tc>
                  <a:txBody>
                    <a:bodyPr/>
                    <a:lstStyle/>
                    <a:p>
                      <a:r>
                        <a:rPr lang="kk-KZ" sz="1800" kern="1600" dirty="0" smtClean="0">
                          <a:effectLst/>
                          <a:latin typeface="Times New Roman"/>
                          <a:ea typeface="Times New Roman"/>
                        </a:rPr>
                        <a:t>Бөлтірік Ермек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Қазақ тілі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ІІІ</a:t>
                      </a:r>
                      <a:r>
                        <a:rPr lang="kk-KZ" baseline="0" dirty="0" smtClean="0"/>
                        <a:t> орын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Таутиева А.Х.</a:t>
                      </a:r>
                      <a:endParaRPr lang="ru-RU" dirty="0"/>
                    </a:p>
                  </a:txBody>
                  <a:tcPr/>
                </a:tc>
              </a:tr>
              <a:tr h="675075">
                <a:tc>
                  <a:txBody>
                    <a:bodyPr/>
                    <a:lstStyle/>
                    <a:p>
                      <a:r>
                        <a:rPr lang="kk-KZ" sz="1800" kern="1600" dirty="0" smtClean="0">
                          <a:effectLst/>
                          <a:latin typeface="Times New Roman"/>
                          <a:ea typeface="Times New Roman"/>
                        </a:rPr>
                        <a:t>Мукушева Назерке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ІІІ орын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Аймихан Ж.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7539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1026</Words>
  <Application>Microsoft Office PowerPoint</Application>
  <PresentationFormat>Экран (4:3)</PresentationFormat>
  <Paragraphs>544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Педагогикалық кеңес №5</vt:lpstr>
      <vt:lpstr>№ 4 педагогикалық кеңестің шешімі</vt:lpstr>
      <vt:lpstr> Елтай орта  мектебінің  даярлық  сынып  оқушыларының  оқу                      жылдамдығының      көрсеткіші                                                                                      </vt:lpstr>
      <vt:lpstr>Математика  пәні бойынша  4 сынып тексеру жұмысы  қорытындысының  сараптамасы </vt:lpstr>
      <vt:lpstr>Женімпаз  оқушыларды дайындаған мұғалімдердің тізімдері</vt:lpstr>
      <vt:lpstr>Презентация PowerPoint</vt:lpstr>
      <vt:lpstr>Презентация PowerPoint</vt:lpstr>
      <vt:lpstr>Қашықтық олимпиадалардың женімпаздары</vt:lpstr>
      <vt:lpstr>Презентация PowerPoint</vt:lpstr>
      <vt:lpstr>Презентация PowerPoint</vt:lpstr>
      <vt:lpstr>Баспаға жариялаңған мұғалімдердің жұмыстары</vt:lpstr>
      <vt:lpstr>Презентация PowerPoint</vt:lpstr>
      <vt:lpstr>Қашықтық олимпиадаларға мұғалімдердің қатысуы</vt:lpstr>
      <vt:lpstr>Презентация PowerPoint</vt:lpstr>
      <vt:lpstr>Мұғалімдердің сайыстарға қатысуы</vt:lpstr>
    </vt:vector>
  </TitlesOfParts>
  <Company>BTA bank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Педагогикалық кеңес №4</dc:title>
  <dc:creator>BTA Users</dc:creator>
  <cp:lastModifiedBy>Пользователь</cp:lastModifiedBy>
  <cp:revision>35</cp:revision>
  <dcterms:created xsi:type="dcterms:W3CDTF">2018-06-16T17:13:18Z</dcterms:created>
  <dcterms:modified xsi:type="dcterms:W3CDTF">2018-06-18T03:17:12Z</dcterms:modified>
</cp:coreProperties>
</file>